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2"/>
  </p:notesMasterIdLst>
  <p:sldIdLst>
    <p:sldId id="257" r:id="rId2"/>
    <p:sldId id="294" r:id="rId3"/>
    <p:sldId id="267" r:id="rId4"/>
    <p:sldId id="282" r:id="rId5"/>
    <p:sldId id="286" r:id="rId6"/>
    <p:sldId id="287" r:id="rId7"/>
    <p:sldId id="295" r:id="rId8"/>
    <p:sldId id="288" r:id="rId9"/>
    <p:sldId id="296" r:id="rId10"/>
    <p:sldId id="290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marcearmijo@outlook.es" initials="p" lastIdx="0" clrIdx="0">
    <p:extLst>
      <p:ext uri="{19B8F6BF-5375-455C-9EA6-DF929625EA0E}">
        <p15:presenceInfo xmlns:p15="http://schemas.microsoft.com/office/powerpoint/2012/main" userId="e17c9a444e7e0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10-08-2021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8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18427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24327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3175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76522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43444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88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3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10-08-2021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4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10-08-2021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17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81375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10-08-2021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78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10-08-2021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53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10-08-2021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1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10-08-2021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11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a.armijo@colegiosanandres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1985951"/>
            <a:ext cx="8229600" cy="44205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CL" sz="6400" dirty="0" smtClean="0"/>
              <a:t> Tecnología U1 8vos años A Y B clase virtual 2</a:t>
            </a:r>
          </a:p>
          <a:p>
            <a:pPr algn="ctr">
              <a:buNone/>
            </a:pPr>
            <a:r>
              <a:rPr lang="es-CL" sz="4600" dirty="0" smtClean="0"/>
              <a:t>10/13 2021 </a:t>
            </a:r>
            <a:r>
              <a:rPr lang="es-CL" sz="3600" dirty="0" smtClean="0">
                <a:hlinkClick r:id="rId3"/>
              </a:rPr>
              <a:t>marcela.armijo@colegiosanandres.cl</a:t>
            </a:r>
            <a:endParaRPr lang="es-CL" sz="3600" dirty="0" smtClean="0"/>
          </a:p>
          <a:p>
            <a:pPr>
              <a:buNone/>
            </a:pPr>
            <a:r>
              <a:rPr lang="es-CL" sz="2400" dirty="0" smtClean="0"/>
              <a:t>CELULAR TRABAJO +56964079452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dirty="0"/>
              <a:t>Para finalizar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  virtual del 10 y  13 de Agosto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 O ¿Qué aprendiste de la clase?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</a:t>
            </a:r>
            <a:r>
              <a:rPr lang="es-CL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 fin de mes elige uno y envíalo a </a:t>
            </a:r>
            <a:r>
              <a:rPr lang="es-CL" sz="2000" b="1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 profesora.</a:t>
            </a:r>
            <a:endParaRPr lang="es-CL" sz="20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pPr algn="ctr"/>
            <a:r>
              <a:rPr lang="es-CL" dirty="0" smtClean="0"/>
              <a:t>DESAFIO DE LA CLASE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752528"/>
          </a:xfrm>
        </p:spPr>
        <p:txBody>
          <a:bodyPr>
            <a:normAutofit/>
          </a:bodyPr>
          <a:lstStyle/>
          <a:p>
            <a:r>
              <a:rPr lang="es-CL" sz="2000" b="1" dirty="0" smtClean="0">
                <a:solidFill>
                  <a:schemeClr val="accent2">
                    <a:lumMod val="50000"/>
                  </a:schemeClr>
                </a:solidFill>
              </a:rPr>
              <a:t>DESCUBRIENDO CONCEPTOS RELACIONADOS CON TECNOLOGIA EN UNA SOPA DE LETRAS.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0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¿QUÉ APRENDIMOS?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0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000" b="1" dirty="0" smtClean="0"/>
          </a:p>
          <a:p>
            <a:pPr marL="0" indent="0">
              <a:buNone/>
            </a:pPr>
            <a:endParaRPr lang="es-CL" sz="4000" b="1" dirty="0" smtClean="0"/>
          </a:p>
          <a:p>
            <a:pPr marL="0" indent="0" algn="ctr">
              <a:buNone/>
            </a:pPr>
            <a:r>
              <a:rPr lang="es-CL" sz="4000" b="1" dirty="0" smtClean="0"/>
              <a:t>GENIAL!!!!!!!!</a:t>
            </a:r>
          </a:p>
          <a:p>
            <a:pPr marL="0" indent="0" algn="ctr">
              <a:buNone/>
            </a:pPr>
            <a:r>
              <a:rPr lang="es-CL" sz="4000" b="1" dirty="0" smtClean="0"/>
              <a:t>ÉXITO EN ESTE SEMESTRE</a:t>
            </a:r>
            <a:endParaRPr lang="es-CL" sz="4000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y C Escolar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OBJETIVO DE LA CLASE OA1</a:t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340768"/>
            <a:ext cx="7706817" cy="47005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</a:t>
            </a:r>
            <a:r>
              <a:rPr lang="es-CL" sz="24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EN TU </a:t>
            </a: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CUADERNO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4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OBJETIVO DE LA CLASE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000" b="1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IDENTIFICAR UNA NECESIDAD LOCAL, QUE IMPLIQUE LA CREACION DE UN PRODUCTO TECNOLOGICO.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0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ACTITUDINAL: RESPETAR LA OPINION DE LOS DEMAS Y EL MEDIO AMBIENTE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400" b="1" dirty="0" smtClean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/>
          </a:bodyPr>
          <a:lstStyle/>
          <a:p>
            <a:r>
              <a:rPr lang="es-CL" sz="2400" b="1" dirty="0" smtClean="0"/>
              <a:t>INICIO</a:t>
            </a:r>
          </a:p>
          <a:p>
            <a:r>
              <a:rPr lang="es-CL" sz="2000" b="1" dirty="0" smtClean="0"/>
              <a:t>SE RECUERDA LO VISTO LA CLASE ANTERIOR, SE PLANTEA LA SIGUIENTE PREGUNTA:</a:t>
            </a:r>
          </a:p>
          <a:p>
            <a:endParaRPr lang="es-CL" sz="2000" b="1" dirty="0" smtClean="0"/>
          </a:p>
          <a:p>
            <a:r>
              <a:rPr lang="es-CL" sz="2000" b="1" dirty="0" smtClean="0"/>
              <a:t>¿ QUÉ BUSCA PLANTEAR UN PROBLEMA?</a:t>
            </a:r>
          </a:p>
          <a:p>
            <a:endParaRPr lang="es-CL" sz="2000" b="1" dirty="0" smtClean="0"/>
          </a:p>
          <a:p>
            <a:r>
              <a:rPr lang="es-CL" sz="2400" b="1" dirty="0" smtClean="0"/>
              <a:t>Se invita a nombrar características propias de su región; paisajes, cultura, arquitectura, lo que la hace distinta a otras regiones.</a:t>
            </a:r>
            <a:endParaRPr lang="es-CL" sz="2400" dirty="0" smtClean="0"/>
          </a:p>
          <a:p>
            <a:endParaRPr lang="es-CL" sz="24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dirty="0" smtClean="0">
                <a:solidFill>
                  <a:schemeClr val="accent2">
                    <a:lumMod val="50000"/>
                  </a:schemeClr>
                </a:solidFill>
              </a:rPr>
              <a:t>DESARROLLO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4628587"/>
          </a:xfrm>
        </p:spPr>
        <p:txBody>
          <a:bodyPr>
            <a:normAutofit/>
          </a:bodyPr>
          <a:lstStyle/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presenta un video relacionado recurso 1.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Comentan lo observado.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Eligen un lugar destacado por su representatividad, identidad cultural o patrimonial.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Deben hacer una promoción de ese lugar, para que las personas lo visiten.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8824" cy="5151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599" y="1386810"/>
            <a:ext cx="8066857" cy="2834278"/>
          </a:xfrm>
        </p:spPr>
        <p:txBody>
          <a:bodyPr>
            <a:normAutofit/>
          </a:bodyPr>
          <a:lstStyle/>
          <a:p>
            <a:r>
              <a:rPr lang="es-CL" sz="2400" dirty="0" smtClean="0"/>
              <a:t>Para ello pueden elaborar un PPT o un TRIPTICO</a:t>
            </a:r>
          </a:p>
          <a:p>
            <a:endParaRPr lang="es-CL" sz="2000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Gestión Pedagógica  Colegio San Andrés - 2021</a:t>
            </a: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69941"/>
              </p:ext>
            </p:extLst>
          </p:nvPr>
        </p:nvGraphicFramePr>
        <p:xfrm>
          <a:off x="609599" y="2780928"/>
          <a:ext cx="7778825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8825">
                  <a:extLst>
                    <a:ext uri="{9D8B030D-6E8A-4147-A177-3AD203B41FA5}">
                      <a16:colId xmlns:a16="http://schemas.microsoft.com/office/drawing/2014/main" val="2888580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PAUTA DE TRABAJO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49891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57993"/>
              </p:ext>
            </p:extLst>
          </p:nvPr>
        </p:nvGraphicFramePr>
        <p:xfrm>
          <a:off x="609599" y="3212976"/>
          <a:ext cx="7778825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8825">
                  <a:extLst>
                    <a:ext uri="{9D8B030D-6E8A-4147-A177-3AD203B41FA5}">
                      <a16:colId xmlns:a16="http://schemas.microsoft.com/office/drawing/2014/main" val="1935445116"/>
                    </a:ext>
                  </a:extLst>
                </a:gridCol>
              </a:tblGrid>
              <a:tr h="522058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1   PORTADA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72948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2   DESCRIPCION DEL LUGAR (UBICACIÓN)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283445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3   FOTOS O </a:t>
                      </a:r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IMÁGENES O DIBUJOS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63066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4   CONSIDERAR FECHA DE ENTREGA VIA CORREO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13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9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dirty="0" smtClean="0"/>
              <a:t>CIERRE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196752"/>
            <a:ext cx="7202761" cy="4844611"/>
          </a:xfrm>
        </p:spPr>
        <p:txBody>
          <a:bodyPr>
            <a:normAutofit fontScale="92500"/>
          </a:bodyPr>
          <a:lstStyle/>
          <a:p>
            <a:r>
              <a:rPr lang="es-CL" sz="2800" b="1" dirty="0" smtClean="0">
                <a:solidFill>
                  <a:schemeClr val="tx1"/>
                </a:solidFill>
              </a:rPr>
              <a:t>Cada estudiante señala que lugar podría elegir fundamentando.</a:t>
            </a:r>
          </a:p>
          <a:p>
            <a:r>
              <a:rPr lang="es-CL" sz="2800" b="1" dirty="0" smtClean="0">
                <a:solidFill>
                  <a:schemeClr val="tx1"/>
                </a:solidFill>
              </a:rPr>
              <a:t>Se realizan recomendaciones del trabajo anterior, “Afiche de un lugar turístico”</a:t>
            </a:r>
          </a:p>
          <a:p>
            <a:r>
              <a:rPr lang="es-CL" sz="2800" b="1" dirty="0" smtClean="0">
                <a:solidFill>
                  <a:schemeClr val="tx1"/>
                </a:solidFill>
              </a:rPr>
              <a:t>Consultas y dudas. </a:t>
            </a:r>
          </a:p>
          <a:p>
            <a:r>
              <a:rPr lang="es-CL" sz="2800" b="1" dirty="0" smtClean="0">
                <a:solidFill>
                  <a:schemeClr val="tx1"/>
                </a:solidFill>
              </a:rPr>
              <a:t>Fecha de entrega martes 31 de agosto vía correo electrónico.</a:t>
            </a:r>
          </a:p>
          <a:p>
            <a:r>
              <a:rPr lang="es-CL" sz="2800" b="1" dirty="0" smtClean="0">
                <a:solidFill>
                  <a:schemeClr val="tx1"/>
                </a:solidFill>
              </a:rPr>
              <a:t>AVANCE EN TRABAJO PPT TRIPTICO CLASE PRESENCIAL MARTES 17 DE AGOSTO. Importancia de cumplir fechas.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MARTES 31 DE AGOSTO AFICHE AL CORREO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3573016"/>
            <a:ext cx="6347714" cy="2468346"/>
          </a:xfrm>
        </p:spPr>
        <p:txBody>
          <a:bodyPr>
            <a:normAutofit/>
          </a:bodyPr>
          <a:lstStyle/>
          <a:p>
            <a:r>
              <a:rPr lang="es-CL" sz="2800" dirty="0" smtClean="0"/>
              <a:t>MARTES 21 DE SEPTIEMBRE SE MANDA EL PPT O EL TRIPTICO</a:t>
            </a:r>
            <a:endParaRPr lang="en-US" sz="28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8493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1208</TotalTime>
  <Words>409</Words>
  <Application>Microsoft Office PowerPoint</Application>
  <PresentationFormat>Presentación en pantalla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Agency FB</vt:lpstr>
      <vt:lpstr>Arial</vt:lpstr>
      <vt:lpstr>Calibri</vt:lpstr>
      <vt:lpstr>Comic Sans MS</vt:lpstr>
      <vt:lpstr>Perpetua Titling MT</vt:lpstr>
      <vt:lpstr>Trebuchet MS</vt:lpstr>
      <vt:lpstr>Wingdings</vt:lpstr>
      <vt:lpstr>Wingdings 3</vt:lpstr>
      <vt:lpstr>Faceta</vt:lpstr>
      <vt:lpstr>Presentación de PowerPoint</vt:lpstr>
      <vt:lpstr>DESAFIO DE LA CLASE</vt:lpstr>
      <vt:lpstr>¿QUÉ APRENDIMOS?</vt:lpstr>
      <vt:lpstr>OBJETIVO DE LA CLASE OA1 </vt:lpstr>
      <vt:lpstr>ACTIVIDAD</vt:lpstr>
      <vt:lpstr>DESARROLLO</vt:lpstr>
      <vt:lpstr>Presentación de PowerPoint</vt:lpstr>
      <vt:lpstr>CIERRE</vt:lpstr>
      <vt:lpstr>MARTES 31 DE AGOSTO AFICHE AL CORREO</vt:lpstr>
      <vt:lpstr>Para finalizar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169</cp:revision>
  <dcterms:created xsi:type="dcterms:W3CDTF">2021-02-23T22:33:17Z</dcterms:created>
  <dcterms:modified xsi:type="dcterms:W3CDTF">2021-08-10T15:28:23Z</dcterms:modified>
</cp:coreProperties>
</file>